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76" r:id="rId9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66"/>
    <a:srgbClr val="33CC33"/>
    <a:srgbClr val="66FF66"/>
    <a:srgbClr val="99FF99"/>
    <a:srgbClr val="C7CDD7"/>
    <a:srgbClr val="327FBE"/>
    <a:srgbClr val="E5F6FB"/>
    <a:srgbClr val="AFF7FF"/>
    <a:srgbClr val="D1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3141" autoAdjust="0"/>
  </p:normalViewPr>
  <p:slideViewPr>
    <p:cSldViewPr>
      <p:cViewPr>
        <p:scale>
          <a:sx n="100" d="100"/>
          <a:sy n="100" d="100"/>
        </p:scale>
        <p:origin x="-600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4"/>
            <a:ext cx="7174361" cy="3139321"/>
          </a:xfrm>
        </p:spPr>
        <p:txBody>
          <a:bodyPr/>
          <a:lstStyle/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сборе на прогулку детей группы компенсирующей направленности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995772"/>
            <a:ext cx="4471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«ДСКВ № 42 «Планета детства»</a:t>
            </a:r>
          </a:p>
        </p:txBody>
      </p:sp>
      <p:pic>
        <p:nvPicPr>
          <p:cNvPr id="6" name="Picture 3" descr="D:\Сайт\Эмблема\2072452_gerb-urga.gif">
            <a:extLst>
              <a:ext uri="{FF2B5EF4-FFF2-40B4-BE49-F238E27FC236}">
                <a16:creationId xmlns="" xmlns:a16="http://schemas.microsoft.com/office/drawing/2014/main" id="{07C3AA85-0E9B-4B8C-8284-F8B29381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3662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201" y="188640"/>
            <a:ext cx="2393091" cy="461665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824728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5250" y="188640"/>
            <a:ext cx="3410101" cy="584775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3" y="231549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0" y="314096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3" y="492592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ДОУ 42\OneDrive\Рабочий стол\1613545407_67-p-kartinki-na-belom-fone-dlya-prezentatsii-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13471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35828"/>
            <a:ext cx="76946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0" y="402606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7535" y="2448836"/>
            <a:ext cx="495469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Арканова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Витальевна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7535" y="3223559"/>
            <a:ext cx="509049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Чепурова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Николаевна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2725" y="4174540"/>
            <a:ext cx="47964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Кесслер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Ивановна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9600" y="5214201"/>
            <a:ext cx="551661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Разумникова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Викторовна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 bwMode="auto">
          <a:xfrm>
            <a:off x="7092280" y="1500452"/>
            <a:ext cx="1800200" cy="15841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</p:txBody>
      </p:sp>
      <p:sp>
        <p:nvSpPr>
          <p:cNvPr id="32" name="Овал 31"/>
          <p:cNvSpPr/>
          <p:nvPr/>
        </p:nvSpPr>
        <p:spPr bwMode="auto">
          <a:xfrm>
            <a:off x="4937606" y="1556792"/>
            <a:ext cx="1800200" cy="15841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</p:txBody>
      </p:sp>
      <p:sp>
        <p:nvSpPr>
          <p:cNvPr id="31" name="Овал 30"/>
          <p:cNvSpPr/>
          <p:nvPr/>
        </p:nvSpPr>
        <p:spPr bwMode="auto">
          <a:xfrm>
            <a:off x="2627784" y="1500452"/>
            <a:ext cx="1984757" cy="172819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539552" y="1500452"/>
            <a:ext cx="1800200" cy="16405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r>
              <a:rPr lang="ru-RU" dirty="0" smtClean="0"/>
              <a:t>лишние</a:t>
            </a:r>
            <a:endParaRPr lang="ru-RU" dirty="0"/>
          </a:p>
          <a:p>
            <a:r>
              <a:rPr lang="ru-RU" dirty="0"/>
              <a:t>вещи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45846" y="1887215"/>
            <a:ext cx="1304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жидание </a:t>
            </a:r>
          </a:p>
          <a:p>
            <a:r>
              <a:rPr lang="ru-RU" dirty="0"/>
              <a:t>п</a:t>
            </a:r>
            <a:r>
              <a:rPr lang="ru-RU" dirty="0" smtClean="0"/>
              <a:t>омощи</a:t>
            </a:r>
          </a:p>
          <a:p>
            <a:r>
              <a:rPr lang="ru-RU" dirty="0" smtClean="0"/>
              <a:t>взрослого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36392" y="1887215"/>
            <a:ext cx="1402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тсутствие</a:t>
            </a:r>
          </a:p>
          <a:p>
            <a:r>
              <a:rPr lang="ru-RU" dirty="0" smtClean="0"/>
              <a:t> алгоритма</a:t>
            </a:r>
          </a:p>
          <a:p>
            <a:r>
              <a:rPr lang="ru-RU" dirty="0" smtClean="0"/>
              <a:t> одевания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8106" y="1702828"/>
            <a:ext cx="19144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Несформиро</a:t>
            </a:r>
            <a:r>
              <a:rPr lang="ru-RU" sz="1600" dirty="0" smtClean="0"/>
              <a:t>-</a:t>
            </a:r>
          </a:p>
          <a:p>
            <a:r>
              <a:rPr lang="ru-RU" sz="1600" dirty="0" err="1" smtClean="0"/>
              <a:t>ванность</a:t>
            </a:r>
            <a:r>
              <a:rPr lang="ru-RU" sz="1600" dirty="0" smtClean="0"/>
              <a:t> </a:t>
            </a:r>
          </a:p>
          <a:p>
            <a:r>
              <a:rPr lang="ru-RU" sz="1600" dirty="0"/>
              <a:t>н</a:t>
            </a:r>
            <a:r>
              <a:rPr lang="ru-RU" sz="1600" dirty="0" smtClean="0"/>
              <a:t>авыка 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амостоятельного</a:t>
            </a:r>
          </a:p>
          <a:p>
            <a:r>
              <a:rPr lang="ru-RU" sz="1600" dirty="0" smtClean="0"/>
              <a:t> одевания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06428" y="4957588"/>
            <a:ext cx="1224136" cy="1135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ребенок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/>
              <a:t>п</a:t>
            </a:r>
            <a:r>
              <a:rPr lang="ru-RU" sz="1100" dirty="0" smtClean="0"/>
              <a:t>одошел 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/>
              <a:t>ш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кафчику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/>
              <a:t>д</a:t>
            </a:r>
            <a:r>
              <a:rPr lang="ru-RU" sz="1100" dirty="0" smtClean="0"/>
              <a:t>остал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куртку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21731" y="3789040"/>
            <a:ext cx="1306053" cy="1186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Убрал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куртку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в шкаф, снимает одежду для группы, убирает в шкафчик.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483769" y="4975192"/>
            <a:ext cx="1228672" cy="1118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100" dirty="0" smtClean="0"/>
              <a:t>Достал  куртку, положил на </a:t>
            </a:r>
            <a:endParaRPr lang="ru-RU" sz="1100" dirty="0"/>
          </a:p>
          <a:p>
            <a:r>
              <a:rPr lang="ru-RU" sz="1100" dirty="0"/>
              <a:t>скамейку,</a:t>
            </a:r>
          </a:p>
          <a:p>
            <a:r>
              <a:rPr lang="ru-RU" sz="1100" dirty="0"/>
              <a:t>достал еще</a:t>
            </a:r>
          </a:p>
          <a:p>
            <a:r>
              <a:rPr lang="ru-RU" sz="1100" dirty="0"/>
              <a:t>две вещи.</a:t>
            </a:r>
          </a:p>
          <a:p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605156" y="3816154"/>
            <a:ext cx="1249787" cy="11590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100" dirty="0"/>
              <a:t>Перебирает  вещи,</a:t>
            </a:r>
          </a:p>
          <a:p>
            <a:r>
              <a:rPr lang="ru-RU" sz="1100" dirty="0"/>
              <a:t>думает с чего  начинать</a:t>
            </a:r>
          </a:p>
          <a:p>
            <a:r>
              <a:rPr lang="ru-RU" sz="1100" dirty="0"/>
              <a:t>одеваться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669658" y="4948078"/>
            <a:ext cx="1402540" cy="1145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Надевает колготы</a:t>
            </a:r>
            <a:r>
              <a:rPr lang="ru-RU" sz="1100" dirty="0" smtClean="0"/>
              <a:t>, штаны,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Подходит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за помощью одеть футболку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27378" y="3789040"/>
            <a:ext cx="1264902" cy="11590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Ищет носки, надевает носки.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Обращается за помощью одеть кофту</a:t>
            </a:r>
            <a:endParaRPr kumimoji="0" lang="ru-RU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919512" y="4948078"/>
            <a:ext cx="1224388" cy="1076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Подходит к шкафчику берет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куртку, 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возвращается к педагогу за помощью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740351" y="3816155"/>
            <a:ext cx="1163265" cy="11414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Берет шапку, шарф, подходит к педагогу за помощью.</a:t>
            </a:r>
          </a:p>
        </p:txBody>
      </p:sp>
      <p:cxnSp>
        <p:nvCxnSpPr>
          <p:cNvPr id="10" name="Прямая со стрелкой 9"/>
          <p:cNvCxnSpPr>
            <a:stCxn id="8" idx="0"/>
          </p:cNvCxnSpPr>
          <p:nvPr/>
        </p:nvCxnSpPr>
        <p:spPr bwMode="auto">
          <a:xfrm flipV="1">
            <a:off x="818496" y="4395673"/>
            <a:ext cx="503235" cy="561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>
            <a:stCxn id="12" idx="2"/>
            <a:endCxn id="13" idx="1"/>
          </p:cNvCxnSpPr>
          <p:nvPr/>
        </p:nvCxnSpPr>
        <p:spPr bwMode="auto">
          <a:xfrm>
            <a:off x="1974758" y="4975192"/>
            <a:ext cx="509011" cy="559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endCxn id="18" idx="1"/>
          </p:cNvCxnSpPr>
          <p:nvPr/>
        </p:nvCxnSpPr>
        <p:spPr bwMode="auto">
          <a:xfrm flipV="1">
            <a:off x="7289197" y="4386872"/>
            <a:ext cx="451154" cy="5619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 bwMode="auto">
          <a:xfrm flipV="1">
            <a:off x="5331688" y="4382116"/>
            <a:ext cx="503235" cy="561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3098105" y="4397214"/>
            <a:ext cx="503235" cy="561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 bwMode="auto">
          <a:xfrm>
            <a:off x="6395470" y="4966390"/>
            <a:ext cx="509011" cy="559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 стрелкой 29"/>
          <p:cNvCxnSpPr/>
          <p:nvPr/>
        </p:nvCxnSpPr>
        <p:spPr bwMode="auto">
          <a:xfrm>
            <a:off x="4160647" y="4975192"/>
            <a:ext cx="509011" cy="559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053" y="260648"/>
            <a:ext cx="6595716" cy="584775"/>
          </a:xfrm>
        </p:spPr>
        <p:txBody>
          <a:bodyPr/>
          <a:lstStyle/>
          <a:p>
            <a:r>
              <a:rPr lang="ru-RU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  <a:endParaRPr lang="ru-RU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751652" y="1196752"/>
            <a:ext cx="1955046" cy="1872208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</p:txBody>
      </p:sp>
      <p:sp>
        <p:nvSpPr>
          <p:cNvPr id="5" name="Овал 4"/>
          <p:cNvSpPr/>
          <p:nvPr/>
        </p:nvSpPr>
        <p:spPr bwMode="auto">
          <a:xfrm>
            <a:off x="3586646" y="1217015"/>
            <a:ext cx="2125772" cy="1824536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Систематизировать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порядок вещей в шкафчике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4772" y="1717357"/>
            <a:ext cx="130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Составить </a:t>
            </a:r>
          </a:p>
          <a:p>
            <a:r>
              <a:rPr lang="ru-RU" sz="1600" dirty="0"/>
              <a:t>а</a:t>
            </a:r>
            <a:r>
              <a:rPr lang="ru-RU" sz="1600" dirty="0" smtClean="0"/>
              <a:t>лгоритм</a:t>
            </a:r>
          </a:p>
          <a:p>
            <a:r>
              <a:rPr lang="ru-RU" sz="1600" dirty="0" smtClean="0"/>
              <a:t>одевания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 bwMode="auto">
          <a:xfrm>
            <a:off x="6161227" y="1217015"/>
            <a:ext cx="2160240" cy="2016224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/>
              <a:t>Развивать</a:t>
            </a:r>
          </a:p>
          <a:p>
            <a:r>
              <a:rPr lang="ru-RU" sz="1600" dirty="0" smtClean="0"/>
              <a:t>навык </a:t>
            </a:r>
            <a:r>
              <a:rPr lang="ru-RU" sz="1600" dirty="0" err="1" smtClean="0"/>
              <a:t>самостоятель</a:t>
            </a:r>
            <a:endParaRPr lang="ru-RU" sz="1600" dirty="0" smtClean="0"/>
          </a:p>
          <a:p>
            <a:r>
              <a:rPr lang="ru-RU" sz="1600" dirty="0" err="1" smtClean="0"/>
              <a:t>ного</a:t>
            </a:r>
            <a:endParaRPr lang="ru-RU" sz="1600" dirty="0" smtClean="0"/>
          </a:p>
          <a:p>
            <a:r>
              <a:rPr lang="ru-RU" sz="1600" dirty="0" smtClean="0"/>
              <a:t>одевания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1472" y="4786322"/>
            <a:ext cx="1571636" cy="12780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Ребенок снимает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одежду для группы, складывает, убирает в шкафчик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729175" y="3789040"/>
            <a:ext cx="1120025" cy="1070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Достает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из шкафчика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/>
              <a:t>ф</a:t>
            </a:r>
            <a:r>
              <a:rPr lang="ru-RU" sz="1100" dirty="0" smtClean="0"/>
              <a:t>утб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олку,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н</a:t>
            </a:r>
            <a:r>
              <a:rPr lang="ru-RU" sz="1100" baseline="0" dirty="0" smtClean="0"/>
              <a:t>адевает.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49168" y="4744176"/>
            <a:ext cx="1218776" cy="1253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Достает колготы,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садится на скамейку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/>
              <a:t>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адевает.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067944" y="3774504"/>
            <a:ext cx="1163176" cy="10853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Достает 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офту,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надевает,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достает штаны,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надевает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231120" y="4754335"/>
            <a:ext cx="1244108" cy="1242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Достает из шкафчика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/>
              <a:t>шапку надевает,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/>
              <a:t>д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остает куртку надевает.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469280" y="3807648"/>
            <a:ext cx="1317430" cy="12481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Ребенок достает из шкафчика шарф, подходит к педагогу за помощью</a:t>
            </a:r>
          </a:p>
        </p:txBody>
      </p:sp>
      <p:cxnSp>
        <p:nvCxnSpPr>
          <p:cNvPr id="15" name="Прямая со стрелкой 14"/>
          <p:cNvCxnSpPr>
            <a:stCxn id="8" idx="0"/>
            <a:endCxn id="9" idx="1"/>
          </p:cNvCxnSpPr>
          <p:nvPr/>
        </p:nvCxnSpPr>
        <p:spPr bwMode="auto">
          <a:xfrm rot="5400000" flipH="1" flipV="1">
            <a:off x="1312307" y="4369455"/>
            <a:ext cx="461850" cy="3718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16"/>
          <p:cNvCxnSpPr>
            <a:stCxn id="9" idx="2"/>
            <a:endCxn id="10" idx="1"/>
          </p:cNvCxnSpPr>
          <p:nvPr/>
        </p:nvCxnSpPr>
        <p:spPr bwMode="auto">
          <a:xfrm>
            <a:off x="2289188" y="4859903"/>
            <a:ext cx="559980" cy="510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>
            <a:stCxn id="10" idx="0"/>
            <a:endCxn id="11" idx="1"/>
          </p:cNvCxnSpPr>
          <p:nvPr/>
        </p:nvCxnSpPr>
        <p:spPr bwMode="auto">
          <a:xfrm flipV="1">
            <a:off x="3458556" y="4317204"/>
            <a:ext cx="609388" cy="4269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Прямая со стрелкой 20"/>
          <p:cNvCxnSpPr>
            <a:stCxn id="11" idx="2"/>
            <a:endCxn id="12" idx="1"/>
          </p:cNvCxnSpPr>
          <p:nvPr/>
        </p:nvCxnSpPr>
        <p:spPr bwMode="auto">
          <a:xfrm>
            <a:off x="4649532" y="4859903"/>
            <a:ext cx="581588" cy="515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stCxn id="12" idx="0"/>
            <a:endCxn id="13" idx="1"/>
          </p:cNvCxnSpPr>
          <p:nvPr/>
        </p:nvCxnSpPr>
        <p:spPr bwMode="auto">
          <a:xfrm rot="5400000" flipH="1" flipV="1">
            <a:off x="5999932" y="4284987"/>
            <a:ext cx="322591" cy="616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679" y="116632"/>
            <a:ext cx="4023857" cy="1077218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План мероприятий по</a:t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устранению проблем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61217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1.Согласование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паспорта </a:t>
            </a:r>
            <a:r>
              <a:rPr lang="ru-RU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лин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-проекта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(с 05.04.2021г. по 09.04.2021г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Картирование текущего состояния (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 12.04. 2021г. по 14.04.2021г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Анализ проблем и потерь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(с 15.04.2021г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23.04.2021г.) </a:t>
            </a:r>
          </a:p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Составление карты целевого состояния (с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26.04.2021г.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30.04.2021г.) </a:t>
            </a:r>
          </a:p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Разработка плана мероприятий (с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04.05.2021.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11.05.2021г.)</a:t>
            </a:r>
          </a:p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Защита плана мероприятий (12.05.2021г.)</a:t>
            </a:r>
          </a:p>
          <a:p>
            <a:pPr algn="l"/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Внедрения улучшений (с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17.05.2021г.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18.05.2021г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) </a:t>
            </a: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21.05.2021г.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22.05.2021г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Закрытие </a:t>
            </a:r>
            <a:r>
              <a:rPr lang="ru-RU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лин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-проекта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(23.05.2021г. ) </a:t>
            </a:r>
          </a:p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Мониторинг стабильности достигнутых результатов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(01.06.2021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01.09.2021г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093453"/>
              </p:ext>
            </p:extLst>
          </p:nvPr>
        </p:nvGraphicFramePr>
        <p:xfrm>
          <a:off x="646659" y="1248092"/>
          <a:ext cx="7885781" cy="196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процесса одевания детей на прогулку за счет применения алгоритма действий.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минут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временных затрат по организации сбора детей на прогулку. 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350100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Разработан и внедрен единый алгоритм одевания детей.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Формирование навыков самообслуживания у детей группы компенсирующей направленности. 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У 42\OneDrive\Рабочий стол\imgbin-drawing-child-kindergarten-parent-trying-nJR9NXh2YDArQ7M1KEa1TRT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203028" cy="213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174361" cy="923330"/>
          </a:xfrm>
        </p:spPr>
        <p:txBody>
          <a:bodyPr/>
          <a:lstStyle/>
          <a:p>
            <a:r>
              <a:rPr lang="ru-RU" sz="5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1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10969</TotalTime>
  <Words>401</Words>
  <Application>Microsoft Office PowerPoint</Application>
  <PresentationFormat>Экран (4:3)</PresentationFormat>
  <Paragraphs>97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Сокращение времени при сборе на прогулку детей группы компенсирующей направленности  </vt:lpstr>
      <vt:lpstr>Паспорт проекта</vt:lpstr>
      <vt:lpstr>Команда проекта</vt:lpstr>
      <vt:lpstr>Карта текущего состояния процесса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ДОУ 42</cp:lastModifiedBy>
  <cp:revision>621</cp:revision>
  <cp:lastPrinted>2019-02-18T01:46:55Z</cp:lastPrinted>
  <dcterms:created xsi:type="dcterms:W3CDTF">2007-01-29T08:57:19Z</dcterms:created>
  <dcterms:modified xsi:type="dcterms:W3CDTF">2022-07-13T09:46:06Z</dcterms:modified>
</cp:coreProperties>
</file>